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85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F7B9317C-2FD0-478D-8A11-929564FDB3AB}" type="datetimeFigureOut">
              <a:rPr lang="en-AU" smtClean="0"/>
              <a:t>6/06/2019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9AAE346-E892-4B89-9E21-5EFACC49A3A1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4kqbKQrvY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Living vs Non-Living things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956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Living things Criteria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MR N GREWW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There are 8 criteria</a:t>
            </a:r>
            <a:endParaRPr lang="en-AU" dirty="0"/>
          </a:p>
          <a:p>
            <a:r>
              <a:rPr lang="en-AU" dirty="0" smtClean="0"/>
              <a:t>M – Movement</a:t>
            </a:r>
          </a:p>
          <a:p>
            <a:r>
              <a:rPr lang="en-AU" dirty="0" smtClean="0"/>
              <a:t>R – Reproduce</a:t>
            </a:r>
          </a:p>
          <a:p>
            <a:r>
              <a:rPr lang="en-AU" dirty="0" smtClean="0"/>
              <a:t>N – Nutrient</a:t>
            </a:r>
          </a:p>
          <a:p>
            <a:r>
              <a:rPr lang="en-AU" dirty="0" smtClean="0"/>
              <a:t>G – Grow</a:t>
            </a:r>
          </a:p>
          <a:p>
            <a:r>
              <a:rPr lang="en-AU" dirty="0" smtClean="0"/>
              <a:t>E – Exchange Gases</a:t>
            </a:r>
          </a:p>
          <a:p>
            <a:r>
              <a:rPr lang="en-AU" dirty="0" smtClean="0"/>
              <a:t>W – Waste</a:t>
            </a:r>
          </a:p>
          <a:p>
            <a:r>
              <a:rPr lang="en-AU" dirty="0" smtClean="0"/>
              <a:t>W- Water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180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MR N GREW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 is for Movement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/>
          <a:lstStyle/>
          <a:p>
            <a:pPr marL="68580" indent="0">
              <a:buNone/>
            </a:pPr>
            <a:r>
              <a:rPr lang="en-AU" dirty="0" smtClean="0"/>
              <a:t>If the object can </a:t>
            </a:r>
            <a:r>
              <a:rPr lang="en-AU" b="1" dirty="0" smtClean="0"/>
              <a:t>move by itself </a:t>
            </a:r>
            <a:r>
              <a:rPr lang="en-AU" dirty="0" smtClean="0"/>
              <a:t>it satisfies the first criteria</a:t>
            </a:r>
          </a:p>
          <a:p>
            <a:r>
              <a:rPr lang="en-AU" sz="2000" dirty="0" smtClean="0"/>
              <a:t>Plants are alive! Do plants move?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  <a:p>
            <a:pPr marL="68580" indent="0">
              <a:buNone/>
            </a:pPr>
            <a:r>
              <a:rPr lang="en-AU" sz="2000" dirty="0">
                <a:hlinkClick r:id="rId2"/>
              </a:rPr>
              <a:t>https://www.youtube.com/watch?v=Z4kqbKQrvYA</a:t>
            </a:r>
            <a:endParaRPr lang="en-AU" sz="20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03714"/>
            <a:ext cx="3785096" cy="198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60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MR N GREW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R is for Reproduce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endParaRPr lang="en-AU" dirty="0" smtClean="0"/>
          </a:p>
          <a:p>
            <a:pPr marL="68580" indent="0">
              <a:buNone/>
            </a:pPr>
            <a:endParaRPr lang="en-AU" dirty="0" smtClean="0"/>
          </a:p>
          <a:p>
            <a:pPr marL="68580" indent="0">
              <a:buNone/>
            </a:pPr>
            <a:r>
              <a:rPr lang="en-AU" dirty="0" smtClean="0"/>
              <a:t>Living things make new individuals that grow up to look like them.</a:t>
            </a:r>
          </a:p>
          <a:p>
            <a:pPr marL="68580" indent="0">
              <a:buNone/>
            </a:pPr>
            <a:r>
              <a:rPr lang="en-AU" dirty="0" smtClean="0"/>
              <a:t>Reproduction is the process by which living things </a:t>
            </a:r>
            <a:r>
              <a:rPr lang="en-AU" b="1" dirty="0" smtClean="0"/>
              <a:t>make new life</a:t>
            </a:r>
            <a:r>
              <a:rPr lang="en-AU" dirty="0" smtClean="0"/>
              <a:t>.</a:t>
            </a:r>
          </a:p>
          <a:p>
            <a:r>
              <a:rPr lang="en-AU" sz="2000" dirty="0" smtClean="0"/>
              <a:t>Animals mate and produce </a:t>
            </a:r>
            <a:r>
              <a:rPr lang="en-AU" sz="2000" dirty="0" err="1" smtClean="0"/>
              <a:t>offsprings</a:t>
            </a:r>
            <a:endParaRPr lang="en-AU" sz="2000" dirty="0" smtClean="0"/>
          </a:p>
          <a:p>
            <a:r>
              <a:rPr lang="en-AU" sz="2000" dirty="0" smtClean="0"/>
              <a:t>Plants produce seeds</a:t>
            </a:r>
          </a:p>
          <a:p>
            <a:r>
              <a:rPr lang="en-AU" sz="2000" dirty="0" smtClean="0"/>
              <a:t>Bacteria dividing itself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299" y="836712"/>
            <a:ext cx="3854701" cy="202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30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MR N GREW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N is for nutrients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dirty="0" smtClean="0"/>
              <a:t>All living things need Nutrients to survive.</a:t>
            </a:r>
          </a:p>
          <a:p>
            <a:r>
              <a:rPr lang="en-AU" sz="2000" dirty="0" smtClean="0"/>
              <a:t>Animals obtain nutrients by eating food and drinking</a:t>
            </a:r>
          </a:p>
          <a:p>
            <a:r>
              <a:rPr lang="en-AU" sz="2000" dirty="0" smtClean="0"/>
              <a:t>Plants absorb nutrients through their roots</a:t>
            </a:r>
          </a:p>
          <a:p>
            <a:r>
              <a:rPr lang="en-AU" sz="2000" dirty="0" smtClean="0"/>
              <a:t>Fungi feed on decaying organisms</a:t>
            </a:r>
            <a:endParaRPr lang="en-AU" sz="2000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93096"/>
            <a:ext cx="2124224" cy="212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41" y="4293096"/>
            <a:ext cx="3203749" cy="21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84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MR N GREW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G is for GROW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dirty="0" smtClean="0"/>
              <a:t>All living things grow. Get bigger! Develop!</a:t>
            </a:r>
          </a:p>
          <a:p>
            <a:r>
              <a:rPr lang="en-AU" sz="2000" dirty="0" smtClean="0"/>
              <a:t>Humans are born as babies and develop to adults</a:t>
            </a:r>
          </a:p>
          <a:p>
            <a:r>
              <a:rPr lang="en-AU" sz="2000" dirty="0" smtClean="0"/>
              <a:t>Insects hatch from eggs as larva, then metamorphose into an adult</a:t>
            </a:r>
            <a:endParaRPr lang="en-AU" sz="2000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963904"/>
            <a:ext cx="4459234" cy="233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47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MR N GREW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R is for Respond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dirty="0" smtClean="0"/>
              <a:t>All living things respond to stimuli or changes to an environment</a:t>
            </a:r>
          </a:p>
          <a:p>
            <a:r>
              <a:rPr lang="en-AU" sz="2000" dirty="0" smtClean="0"/>
              <a:t>When you touch something hot you pull back</a:t>
            </a:r>
          </a:p>
          <a:p>
            <a:r>
              <a:rPr lang="en-AU" sz="2000" dirty="0" smtClean="0"/>
              <a:t>When a predator chases an antelope, it runs</a:t>
            </a:r>
          </a:p>
          <a:p>
            <a:r>
              <a:rPr lang="en-AU" sz="2000" dirty="0" smtClean="0"/>
              <a:t>When it is dark, the plant moves towards the sun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321510"/>
            <a:ext cx="3541514" cy="25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10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MR N GREW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E is for Exchange Gases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dirty="0" smtClean="0"/>
              <a:t>All living things </a:t>
            </a:r>
            <a:r>
              <a:rPr lang="en-AU" dirty="0" smtClean="0"/>
              <a:t>can exchange gases within them</a:t>
            </a:r>
            <a:endParaRPr lang="en-AU" dirty="0" smtClean="0"/>
          </a:p>
          <a:p>
            <a:r>
              <a:rPr lang="en-AU" sz="2000" dirty="0" smtClean="0"/>
              <a:t>When animals breathe, they take in oxygen and produce carbon dioxide</a:t>
            </a:r>
          </a:p>
          <a:p>
            <a:r>
              <a:rPr lang="en-AU" sz="2000" dirty="0" smtClean="0"/>
              <a:t>Plants take in carbon dioxide and produce oxygen. But at night time plants also take in oxygen to produce carbon dioxide</a:t>
            </a:r>
          </a:p>
          <a:p>
            <a:r>
              <a:rPr lang="en-AU" sz="2000" dirty="0" smtClean="0"/>
              <a:t>Water animals have gills to breathe through water</a:t>
            </a:r>
            <a:endParaRPr lang="en-AU" sz="2000" dirty="0" smtClean="0"/>
          </a:p>
          <a:p>
            <a:pPr marL="68580" indent="0">
              <a:buNone/>
            </a:pPr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771845"/>
            <a:ext cx="1217567" cy="144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71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MR N GREW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W is for Wastes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dirty="0" smtClean="0"/>
              <a:t>All living </a:t>
            </a:r>
            <a:r>
              <a:rPr lang="en-AU" dirty="0" smtClean="0"/>
              <a:t>things produce and get rid of wastes</a:t>
            </a:r>
          </a:p>
          <a:p>
            <a:r>
              <a:rPr lang="en-AU" sz="2000" dirty="0" smtClean="0"/>
              <a:t>Animals take in food, water and air to fuel their bodies. Waste get produced. By exhaling, urinating or defecating our bodies get rid of wastes.</a:t>
            </a:r>
          </a:p>
          <a:p>
            <a:r>
              <a:rPr lang="en-AU" sz="2000" dirty="0" smtClean="0"/>
              <a:t>Plants get rid of their wastes through their leaves</a:t>
            </a:r>
            <a:endParaRPr lang="en-AU" sz="2000" dirty="0" smtClean="0"/>
          </a:p>
          <a:p>
            <a:pPr marL="68580" indent="0">
              <a:buNone/>
            </a:pPr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869160"/>
            <a:ext cx="2303634" cy="160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871120"/>
            <a:ext cx="2353444" cy="15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37" y="816608"/>
            <a:ext cx="2043311" cy="135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20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MR N GREW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W is for Water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856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dirty="0" smtClean="0"/>
              <a:t>All living </a:t>
            </a:r>
            <a:r>
              <a:rPr lang="en-AU" dirty="0" smtClean="0"/>
              <a:t>things need water</a:t>
            </a:r>
          </a:p>
          <a:p>
            <a:r>
              <a:rPr lang="en-AU" sz="2000" dirty="0" smtClean="0"/>
              <a:t>It is required for many jobs</a:t>
            </a:r>
          </a:p>
          <a:p>
            <a:r>
              <a:rPr lang="en-AU" sz="2000" dirty="0" smtClean="0"/>
              <a:t>Helps transport substances in our bodies</a:t>
            </a:r>
          </a:p>
          <a:p>
            <a:r>
              <a:rPr lang="en-AU" sz="2000" dirty="0" smtClean="0"/>
              <a:t>Important for chemical reactions within the body</a:t>
            </a:r>
          </a:p>
          <a:p>
            <a:r>
              <a:rPr lang="en-AU" sz="2000" dirty="0" smtClean="0"/>
              <a:t>Maintain temperature</a:t>
            </a:r>
            <a:endParaRPr lang="en-AU" sz="2000" dirty="0" smtClean="0"/>
          </a:p>
          <a:p>
            <a:pPr marL="68580" indent="0">
              <a:buNone/>
            </a:pPr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81333"/>
            <a:ext cx="3548314" cy="236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37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Doggo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742" y="2060506"/>
            <a:ext cx="4536620" cy="4176805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AU" dirty="0" smtClean="0"/>
              <a:t>M- Move?</a:t>
            </a:r>
          </a:p>
          <a:p>
            <a:pPr marL="68580" indent="0">
              <a:buNone/>
            </a:pPr>
            <a:r>
              <a:rPr lang="en-AU" dirty="0" smtClean="0"/>
              <a:t>R – Reproduce?</a:t>
            </a:r>
          </a:p>
          <a:p>
            <a:pPr marL="68580" indent="0">
              <a:buNone/>
            </a:pPr>
            <a:endParaRPr lang="en-AU" dirty="0"/>
          </a:p>
          <a:p>
            <a:pPr marL="68580" indent="0">
              <a:buNone/>
            </a:pPr>
            <a:r>
              <a:rPr lang="en-AU" dirty="0" smtClean="0"/>
              <a:t>N –Nutrients?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G – Grow?</a:t>
            </a:r>
          </a:p>
          <a:p>
            <a:pPr marL="68580" indent="0">
              <a:buNone/>
            </a:pPr>
            <a:r>
              <a:rPr lang="en-AU" dirty="0" smtClean="0"/>
              <a:t>R – Respond?</a:t>
            </a:r>
            <a:br>
              <a:rPr lang="en-AU" dirty="0" smtClean="0"/>
            </a:br>
            <a:r>
              <a:rPr lang="en-AU" dirty="0" smtClean="0"/>
              <a:t>E – Exchange Gas?</a:t>
            </a:r>
            <a:br>
              <a:rPr lang="en-AU" dirty="0" smtClean="0"/>
            </a:br>
            <a:r>
              <a:rPr lang="en-AU" dirty="0" smtClean="0"/>
              <a:t>W – Waste?</a:t>
            </a:r>
            <a:br>
              <a:rPr lang="en-AU" dirty="0" smtClean="0"/>
            </a:br>
            <a:r>
              <a:rPr lang="en-AU" dirty="0" smtClean="0"/>
              <a:t>W- Water?</a:t>
            </a:r>
            <a:br>
              <a:rPr lang="en-AU" dirty="0" smtClean="0"/>
            </a:br>
            <a:endParaRPr lang="en-AU" dirty="0" smtClean="0"/>
          </a:p>
          <a:p>
            <a:pPr marL="68580" indent="0">
              <a:buNone/>
            </a:pPr>
            <a:r>
              <a:rPr lang="en-AU" dirty="0" smtClean="0"/>
              <a:t>So is it Living?</a:t>
            </a:r>
            <a:endParaRPr lang="en-AU" dirty="0" smtClean="0"/>
          </a:p>
          <a:p>
            <a:pPr marL="68580" indent="0">
              <a:buNone/>
            </a:pPr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3236256" cy="175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92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836712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How do you if something is Living? (Think, Pair, Share)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AU" dirty="0" smtClean="0"/>
              <a:t>Write your ideas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3124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>
                <a:solidFill>
                  <a:schemeClr val="accent1">
                    <a:lumMod val="50000"/>
                  </a:schemeClr>
                </a:solidFill>
              </a:rPr>
              <a:t>Doggo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742" y="2060506"/>
            <a:ext cx="4536620" cy="4176805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AU" dirty="0" smtClean="0"/>
              <a:t>M- Move?		</a:t>
            </a:r>
            <a:r>
              <a:rPr lang="en-AU" dirty="0" smtClean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r>
              <a:rPr lang="en-AU" dirty="0" smtClean="0"/>
              <a:t>R – Reproduce?	</a:t>
            </a:r>
            <a:r>
              <a:rPr lang="en-AU" dirty="0" smtClean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endParaRPr lang="en-AU" dirty="0"/>
          </a:p>
          <a:p>
            <a:pPr marL="68580" indent="0">
              <a:buNone/>
            </a:pPr>
            <a:r>
              <a:rPr lang="en-AU" dirty="0" smtClean="0"/>
              <a:t>N –Nutrients?		</a:t>
            </a:r>
            <a:r>
              <a:rPr lang="en-AU" dirty="0" smtClean="0">
                <a:solidFill>
                  <a:srgbClr val="FF0000"/>
                </a:solidFill>
              </a:rPr>
              <a:t>YES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G – Grow?		</a:t>
            </a:r>
            <a:r>
              <a:rPr lang="en-AU" dirty="0" smtClean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r>
              <a:rPr lang="en-AU" dirty="0" smtClean="0"/>
              <a:t>R – Respond?	</a:t>
            </a:r>
            <a:r>
              <a:rPr lang="en-AU" dirty="0" smtClean="0">
                <a:solidFill>
                  <a:srgbClr val="FF0000"/>
                </a:solidFill>
              </a:rPr>
              <a:t>YES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E – Exchange Gas?	</a:t>
            </a:r>
            <a:r>
              <a:rPr lang="en-AU" dirty="0" smtClean="0">
                <a:solidFill>
                  <a:srgbClr val="FF0000"/>
                </a:solidFill>
              </a:rPr>
              <a:t>YES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W – Waste?		</a:t>
            </a:r>
            <a:r>
              <a:rPr lang="en-AU" dirty="0" smtClean="0">
                <a:solidFill>
                  <a:srgbClr val="FF0000"/>
                </a:solidFill>
              </a:rPr>
              <a:t>YES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W- Water?		</a:t>
            </a:r>
            <a:r>
              <a:rPr lang="en-AU" dirty="0" smtClean="0">
                <a:solidFill>
                  <a:srgbClr val="FF0000"/>
                </a:solidFill>
              </a:rPr>
              <a:t>YES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 smtClean="0"/>
          </a:p>
          <a:p>
            <a:pPr marL="68580" indent="0">
              <a:buNone/>
            </a:pPr>
            <a:r>
              <a:rPr lang="en-AU" dirty="0" smtClean="0"/>
              <a:t>So is it Living?	</a:t>
            </a:r>
            <a:r>
              <a:rPr lang="en-AU" dirty="0" smtClean="0">
                <a:solidFill>
                  <a:srgbClr val="FF0000"/>
                </a:solidFill>
              </a:rPr>
              <a:t>YES!</a:t>
            </a:r>
            <a:endParaRPr lang="en-AU" dirty="0" smtClean="0">
              <a:solidFill>
                <a:srgbClr val="FF0000"/>
              </a:solidFill>
            </a:endParaRPr>
          </a:p>
          <a:p>
            <a:pPr marL="68580" indent="0">
              <a:buNone/>
            </a:pPr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3236256" cy="175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859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Rubber Ducky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350837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16016" y="1988840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</a:p>
          <a:p>
            <a:pPr marL="6858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313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Rubber Ducky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350837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16016" y="1988840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Reproduce</a:t>
            </a:r>
            <a:r>
              <a:rPr lang="en-AU" sz="2000" dirty="0" smtClean="0"/>
              <a:t>?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endParaRPr lang="en-AU" sz="2000" dirty="0">
              <a:solidFill>
                <a:srgbClr val="FF0000"/>
              </a:solidFill>
            </a:endParaRP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endParaRPr lang="en-AU" sz="2000" dirty="0">
              <a:solidFill>
                <a:srgbClr val="FF0000"/>
              </a:solidFill>
            </a:endParaRPr>
          </a:p>
          <a:p>
            <a:pPr marL="68580" indent="0">
              <a:buNone/>
            </a:pPr>
            <a:r>
              <a:rPr lang="en-AU" sz="2000" dirty="0"/>
              <a:t>R – Respond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E – Exchange Gas</a:t>
            </a:r>
            <a:r>
              <a:rPr lang="en-AU" sz="2000" dirty="0" smtClean="0"/>
              <a:t>?    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 – Waste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W- Water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</a:t>
            </a:r>
            <a:r>
              <a:rPr lang="en-AU" sz="2000" dirty="0" smtClean="0"/>
              <a:t>?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endParaRPr lang="en-AU" sz="2000" dirty="0">
              <a:solidFill>
                <a:srgbClr val="FF0000"/>
              </a:solidFill>
            </a:endParaRPr>
          </a:p>
          <a:p>
            <a:pPr marL="6858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0580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Plant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3381852" cy="25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27984" y="177281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099987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Plant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3381852" cy="254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27984" y="177281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r>
              <a:rPr lang="en-AU" sz="2000" dirty="0"/>
              <a:t>R – Reproduce?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	</a:t>
            </a:r>
            <a:r>
              <a:rPr lang="en-AU" sz="2000" dirty="0" smtClean="0"/>
              <a:t>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</a:p>
          <a:p>
            <a:pPr marL="68580" indent="0">
              <a:buNone/>
            </a:pPr>
            <a:r>
              <a:rPr lang="en-AU" sz="2000" dirty="0"/>
              <a:t>R – Respond?	</a:t>
            </a:r>
            <a:r>
              <a:rPr lang="en-AU" sz="2000" dirty="0" smtClean="0"/>
              <a:t>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E – Exchange </a:t>
            </a:r>
            <a:r>
              <a:rPr lang="en-AU" sz="2000" dirty="0" smtClean="0"/>
              <a:t>Gas?    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 – Waste?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W- Water?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	</a:t>
            </a:r>
            <a:r>
              <a:rPr lang="en-AU" sz="2000" dirty="0" smtClean="0"/>
              <a:t>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r>
              <a:rPr lang="en-AU" sz="2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6541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Virus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3796407" cy="379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60032" y="220486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518916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Virus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3796407" cy="379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60032" y="220486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Reproduce</a:t>
            </a:r>
            <a:r>
              <a:rPr lang="en-AU" sz="2000" dirty="0" smtClean="0"/>
              <a:t>?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Respond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E – Exchange Gas</a:t>
            </a:r>
            <a:r>
              <a:rPr lang="en-AU" sz="2000" dirty="0" smtClean="0"/>
              <a:t>?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 – Waste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W- Water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</a:t>
            </a:r>
            <a:r>
              <a:rPr lang="en-AU" sz="2000" dirty="0" smtClean="0"/>
              <a:t>?		</a:t>
            </a:r>
            <a:r>
              <a:rPr lang="en-AU" sz="2000" dirty="0" smtClean="0">
                <a:solidFill>
                  <a:srgbClr val="FF0000"/>
                </a:solidFill>
              </a:rPr>
              <a:t>NO!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238859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Robots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4244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42148" y="2060848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56951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Robots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4244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42148" y="2060848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Reproduce?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endParaRPr lang="en-AU" sz="2000" dirty="0"/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</a:t>
            </a:r>
            <a:r>
              <a:rPr lang="en-AU" sz="2000" dirty="0" smtClean="0"/>
              <a:t>? 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Respond?	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E – Exchange Gas?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 – Waste?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W- Water?		</a:t>
            </a:r>
            <a:r>
              <a:rPr lang="en-AU" sz="2000" dirty="0" smtClean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		</a:t>
            </a:r>
            <a:r>
              <a:rPr lang="en-AU" sz="2000" dirty="0">
                <a:solidFill>
                  <a:srgbClr val="FF0000"/>
                </a:solidFill>
              </a:rPr>
              <a:t>NO!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163549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Fire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2345954" cy="361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23928" y="210073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</a:t>
            </a:r>
          </a:p>
          <a:p>
            <a:pPr marL="68580" indent="0">
              <a:buNone/>
            </a:pPr>
            <a:r>
              <a:rPr lang="en-AU" sz="2000" dirty="0"/>
              <a:t>R – Reproduce?</a:t>
            </a:r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</a:t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Grow?</a:t>
            </a:r>
          </a:p>
          <a:p>
            <a:pPr marL="68580" indent="0">
              <a:buNone/>
            </a:pPr>
            <a:r>
              <a:rPr lang="en-AU" sz="2000" dirty="0"/>
              <a:t>R – Respond?</a:t>
            </a:r>
            <a:br>
              <a:rPr lang="en-AU" sz="2000" dirty="0"/>
            </a:br>
            <a:r>
              <a:rPr lang="en-AU" sz="2000" dirty="0"/>
              <a:t>E – Exchange Gas?</a:t>
            </a:r>
            <a:br>
              <a:rPr lang="en-AU" sz="2000" dirty="0"/>
            </a:br>
            <a:r>
              <a:rPr lang="en-AU" sz="2000" dirty="0"/>
              <a:t>W – Waste?</a:t>
            </a:r>
            <a:br>
              <a:rPr lang="en-AU" sz="2000" dirty="0"/>
            </a:br>
            <a:r>
              <a:rPr lang="en-AU" sz="2000" dirty="0"/>
              <a:t>W- Water?</a:t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04535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Doggo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6" y="2324100"/>
            <a:ext cx="64770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657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Lets try this again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Fire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2345954" cy="361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23928" y="210073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indent="0">
              <a:buNone/>
            </a:pPr>
            <a:r>
              <a:rPr lang="en-AU" sz="2000" dirty="0"/>
              <a:t>M- Move?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Reproduce?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N –Nutrients? 	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G – Grow?	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R – Respond?		</a:t>
            </a:r>
            <a:r>
              <a:rPr lang="en-AU" sz="2000" dirty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E – Exchange Gas?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 – Waste?		</a:t>
            </a:r>
            <a:r>
              <a:rPr lang="en-AU" sz="2000" dirty="0" smtClean="0">
                <a:solidFill>
                  <a:srgbClr val="FF0000"/>
                </a:solidFill>
              </a:rPr>
              <a:t>YES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W- Water?		</a:t>
            </a:r>
            <a:r>
              <a:rPr lang="en-AU" sz="2000" dirty="0">
                <a:solidFill>
                  <a:srgbClr val="FF0000"/>
                </a:solidFill>
              </a:rPr>
              <a:t>NO</a:t>
            </a:r>
            <a:r>
              <a:rPr lang="en-AU" sz="2000" dirty="0"/>
              <a:t/>
            </a:r>
            <a:br>
              <a:rPr lang="en-AU" sz="2000" dirty="0"/>
            </a:br>
            <a:endParaRPr lang="en-AU" sz="2000" dirty="0"/>
          </a:p>
          <a:p>
            <a:pPr marL="68580" indent="0">
              <a:buNone/>
            </a:pPr>
            <a:r>
              <a:rPr lang="en-AU" sz="2000" dirty="0"/>
              <a:t>So is it Living?		</a:t>
            </a:r>
            <a:r>
              <a:rPr lang="en-AU" sz="2000" dirty="0">
                <a:solidFill>
                  <a:srgbClr val="FF0000"/>
                </a:solidFill>
              </a:rPr>
              <a:t>NO!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88909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Rubber Ducky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64904"/>
            <a:ext cx="3508375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66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Plant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7" y="2394986"/>
            <a:ext cx="4968552" cy="374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03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Virus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04864"/>
            <a:ext cx="3796407" cy="379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38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Robots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23" y="2324100"/>
            <a:ext cx="5382166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67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AU" sz="3100" dirty="0" smtClean="0">
                <a:solidFill>
                  <a:schemeClr val="accent1">
                    <a:lumMod val="50000"/>
                  </a:schemeClr>
                </a:solidFill>
              </a:rPr>
              <a:t>Fire</a:t>
            </a: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525814"/>
            <a:ext cx="2345954" cy="361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61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Living or Non-Living?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AU" sz="3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You may see that some people in the class disagree with what you think</a:t>
            </a:r>
          </a:p>
          <a:p>
            <a:r>
              <a:rPr lang="en-AU" dirty="0" smtClean="0"/>
              <a:t>Scientist overcome this problem by setting up a certain criteria that an object must posses to be a living thing</a:t>
            </a:r>
          </a:p>
          <a:p>
            <a:pPr marL="68580" indent="0">
              <a:buNone/>
            </a:pP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22" y="4005064"/>
            <a:ext cx="1459604" cy="252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629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101</TotalTime>
  <Words>549</Words>
  <Application>Microsoft Office PowerPoint</Application>
  <PresentationFormat>On-screen Show (4:3)</PresentationFormat>
  <Paragraphs>167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Austin</vt:lpstr>
      <vt:lpstr>Living vs Non-Living things</vt:lpstr>
      <vt:lpstr>How do you if something is Living? (Think, Pair, Share)</vt:lpstr>
      <vt:lpstr>Living or Non-Living? Doggo</vt:lpstr>
      <vt:lpstr>Living or Non-Living? Rubber Ducky</vt:lpstr>
      <vt:lpstr>Living or Non-Living? Plant</vt:lpstr>
      <vt:lpstr>Living or Non-Living? Virus</vt:lpstr>
      <vt:lpstr>Living or Non-Living? Robots</vt:lpstr>
      <vt:lpstr>Living or Non-Living? Fire</vt:lpstr>
      <vt:lpstr>Living or Non-Living? </vt:lpstr>
      <vt:lpstr>Living things Criteria MR N GREWW</vt:lpstr>
      <vt:lpstr>MR N GREW M is for Movement</vt:lpstr>
      <vt:lpstr>MR N GREW R is for Reproduce</vt:lpstr>
      <vt:lpstr>MR N GREW N is for nutrients</vt:lpstr>
      <vt:lpstr>MR N GREW G is for GROW</vt:lpstr>
      <vt:lpstr>MR N GREW R is for Respond</vt:lpstr>
      <vt:lpstr>MR N GREW E is for Exchange Gases</vt:lpstr>
      <vt:lpstr>MR N GREW W is for Wastes</vt:lpstr>
      <vt:lpstr>MR N GREW W is for Water</vt:lpstr>
      <vt:lpstr>Lets try this again Living or Non-Living? Doggo</vt:lpstr>
      <vt:lpstr>Lets try this again Living or Non-Living? Doggo</vt:lpstr>
      <vt:lpstr>Lets try this again Living or Non-Living? Rubber Ducky</vt:lpstr>
      <vt:lpstr>Lets try this again Living or Non-Living? Rubber Ducky</vt:lpstr>
      <vt:lpstr>Lets try this again Living or Non-Living? Plant</vt:lpstr>
      <vt:lpstr>Lets try this again Living or Non-Living? Plant</vt:lpstr>
      <vt:lpstr>Lets try this again Living or Non-Living? Virus</vt:lpstr>
      <vt:lpstr>Lets try this again Living or Non-Living? Virus</vt:lpstr>
      <vt:lpstr>Lets try this again Living or Non-Living? Robots</vt:lpstr>
      <vt:lpstr>Lets try this again Living or Non-Living? Robots</vt:lpstr>
      <vt:lpstr>Lets try this again Living or Non-Living? Fire</vt:lpstr>
      <vt:lpstr>Lets try this again Living or Non-Living? Fire</vt:lpstr>
    </vt:vector>
  </TitlesOfParts>
  <Company>Department Of Education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vs Non-Living things</dc:title>
  <dc:creator>FARM Malcolm</dc:creator>
  <cp:lastModifiedBy>FARM Malcolm</cp:lastModifiedBy>
  <cp:revision>11</cp:revision>
  <dcterms:created xsi:type="dcterms:W3CDTF">2019-06-06T00:29:18Z</dcterms:created>
  <dcterms:modified xsi:type="dcterms:W3CDTF">2019-06-06T02:24:42Z</dcterms:modified>
</cp:coreProperties>
</file>